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35" r:id="rId3"/>
    <p:sldId id="437" r:id="rId5"/>
    <p:sldId id="393" r:id="rId6"/>
    <p:sldId id="453" r:id="rId7"/>
    <p:sldId id="779" r:id="rId8"/>
    <p:sldId id="694" r:id="rId9"/>
    <p:sldId id="799" r:id="rId10"/>
    <p:sldId id="692" r:id="rId11"/>
    <p:sldId id="695" r:id="rId12"/>
    <p:sldId id="732" r:id="rId13"/>
    <p:sldId id="697" r:id="rId14"/>
    <p:sldId id="698" r:id="rId15"/>
    <p:sldId id="696" r:id="rId16"/>
    <p:sldId id="796" r:id="rId17"/>
    <p:sldId id="797" r:id="rId18"/>
    <p:sldId id="771" r:id="rId19"/>
    <p:sldId id="688" r:id="rId20"/>
    <p:sldId id="770" r:id="rId21"/>
    <p:sldId id="689" r:id="rId22"/>
    <p:sldId id="769" r:id="rId23"/>
    <p:sldId id="768" r:id="rId24"/>
    <p:sldId id="431" r:id="rId25"/>
  </p:sldIdLst>
  <p:sldSz cx="12192635" cy="685800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360816668@qq.com" initials="1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ECEB"/>
    <a:srgbClr val="F997A5"/>
    <a:srgbClr val="C00000"/>
    <a:srgbClr val="E6E6E6"/>
    <a:srgbClr val="080808"/>
    <a:srgbClr val="333333"/>
    <a:srgbClr val="1C1C1C"/>
    <a:srgbClr val="5F5F5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44" d="100"/>
          <a:sy n="144" d="100"/>
        </p:scale>
        <p:origin x="-834" y="-114"/>
      </p:cViewPr>
      <p:guideLst>
        <p:guide orient="horz" pos="2103"/>
        <p:guide pos="3775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8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0700" y="685800"/>
            <a:ext cx="6096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F2980-540F-4F7F-A4CC-709C5E9803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83" y="365125"/>
            <a:ext cx="10516635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83" y="1825625"/>
            <a:ext cx="10516635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83" y="6356351"/>
            <a:ext cx="2743470" cy="365125"/>
          </a:xfrm>
          <a:prstGeom prst="rect">
            <a:avLst/>
          </a:prstGeom>
        </p:spPr>
        <p:txBody>
          <a:bodyPr/>
          <a:lstStyle/>
          <a:p>
            <a:fld id="{A4E37400-0646-4690-B3CD-AFE7E07460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998" y="6356351"/>
            <a:ext cx="411520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1448" y="6356351"/>
            <a:ext cx="2743470" cy="365125"/>
          </a:xfrm>
          <a:prstGeom prst="rect">
            <a:avLst/>
          </a:prstGeom>
        </p:spPr>
        <p:txBody>
          <a:bodyPr/>
          <a:lstStyle/>
          <a:p>
            <a:fld id="{7543FE73-A404-45C1-B77A-6DB3BD9EA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48" y="2131484"/>
            <a:ext cx="10363740" cy="1468967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95" y="3886200"/>
            <a:ext cx="853484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600" indent="0" algn="ctr">
              <a:buNone/>
              <a:defRPr/>
            </a:lvl2pPr>
            <a:lvl3pPr marL="1219200" indent="0" algn="ctr">
              <a:buNone/>
              <a:defRPr/>
            </a:lvl3pPr>
            <a:lvl4pPr marL="1828800" indent="0" algn="ctr">
              <a:buNone/>
              <a:defRPr/>
            </a:lvl4pPr>
            <a:lvl5pPr marL="2438400" indent="0" algn="ctr">
              <a:buNone/>
              <a:defRPr/>
            </a:lvl5pPr>
            <a:lvl6pPr marL="3048000" indent="0" algn="ctr">
              <a:buNone/>
              <a:defRPr/>
            </a:lvl6pPr>
            <a:lvl7pPr marL="3657600" indent="0" algn="ctr">
              <a:buNone/>
              <a:defRPr/>
            </a:lvl7pPr>
            <a:lvl8pPr marL="4267200" indent="0" algn="ctr">
              <a:buNone/>
              <a:defRPr/>
            </a:lvl8pPr>
            <a:lvl9pPr marL="48768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32" y="6244167"/>
            <a:ext cx="2844948" cy="478367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817" y="6244167"/>
            <a:ext cx="3861001" cy="478367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8055" y="6244167"/>
            <a:ext cx="2844948" cy="478367"/>
          </a:xfr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201" cy="6858000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977996" y="843143"/>
            <a:ext cx="1030436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"/>
          <p:cNvSpPr>
            <a:spLocks noEditPoints="1"/>
          </p:cNvSpPr>
          <p:nvPr userDrawn="1"/>
        </p:nvSpPr>
        <p:spPr bwMode="auto">
          <a:xfrm>
            <a:off x="11295063" y="420163"/>
            <a:ext cx="426002" cy="427513"/>
          </a:xfrm>
          <a:custGeom>
            <a:avLst/>
            <a:gdLst>
              <a:gd name="T0" fmla="*/ 760 w 1905"/>
              <a:gd name="T1" fmla="*/ 1455 h 1912"/>
              <a:gd name="T2" fmla="*/ 448 w 1905"/>
              <a:gd name="T3" fmla="*/ 1143 h 1912"/>
              <a:gd name="T4" fmla="*/ 529 w 1905"/>
              <a:gd name="T5" fmla="*/ 1061 h 1912"/>
              <a:gd name="T6" fmla="*/ 841 w 1905"/>
              <a:gd name="T7" fmla="*/ 1374 h 1912"/>
              <a:gd name="T8" fmla="*/ 1802 w 1905"/>
              <a:gd name="T9" fmla="*/ 108 h 1912"/>
              <a:gd name="T10" fmla="*/ 748 w 1905"/>
              <a:gd name="T11" fmla="*/ 785 h 1912"/>
              <a:gd name="T12" fmla="*/ 55 w 1905"/>
              <a:gd name="T13" fmla="*/ 1737 h 1912"/>
              <a:gd name="T14" fmla="*/ 173 w 1905"/>
              <a:gd name="T15" fmla="*/ 1854 h 1912"/>
              <a:gd name="T16" fmla="*/ 1124 w 1905"/>
              <a:gd name="T17" fmla="*/ 1161 h 1912"/>
              <a:gd name="T18" fmla="*/ 1802 w 1905"/>
              <a:gd name="T19" fmla="*/ 108 h 1912"/>
              <a:gd name="T20" fmla="*/ 110 w 1905"/>
              <a:gd name="T21" fmla="*/ 1803 h 1912"/>
              <a:gd name="T22" fmla="*/ 0 w 1905"/>
              <a:gd name="T23" fmla="*/ 1912 h 1912"/>
              <a:gd name="T24" fmla="*/ 1758 w 1905"/>
              <a:gd name="T25" fmla="*/ 368 h 1912"/>
              <a:gd name="T26" fmla="*/ 1544 w 1905"/>
              <a:gd name="T27" fmla="*/ 153 h 1912"/>
              <a:gd name="T28" fmla="*/ 786 w 1905"/>
              <a:gd name="T29" fmla="*/ 513 h 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05" h="1912">
                <a:moveTo>
                  <a:pt x="760" y="1455"/>
                </a:moveTo>
                <a:cubicBezTo>
                  <a:pt x="448" y="1143"/>
                  <a:pt x="448" y="1143"/>
                  <a:pt x="448" y="1143"/>
                </a:cubicBezTo>
                <a:moveTo>
                  <a:pt x="529" y="1061"/>
                </a:moveTo>
                <a:cubicBezTo>
                  <a:pt x="841" y="1374"/>
                  <a:pt x="841" y="1374"/>
                  <a:pt x="841" y="1374"/>
                </a:cubicBezTo>
                <a:moveTo>
                  <a:pt x="1802" y="108"/>
                </a:moveTo>
                <a:cubicBezTo>
                  <a:pt x="1698" y="4"/>
                  <a:pt x="1226" y="307"/>
                  <a:pt x="748" y="785"/>
                </a:cubicBezTo>
                <a:cubicBezTo>
                  <a:pt x="364" y="1169"/>
                  <a:pt x="94" y="1548"/>
                  <a:pt x="55" y="1737"/>
                </a:cubicBezTo>
                <a:cubicBezTo>
                  <a:pt x="173" y="1854"/>
                  <a:pt x="173" y="1854"/>
                  <a:pt x="173" y="1854"/>
                </a:cubicBezTo>
                <a:cubicBezTo>
                  <a:pt x="361" y="1815"/>
                  <a:pt x="740" y="1545"/>
                  <a:pt x="1124" y="1161"/>
                </a:cubicBezTo>
                <a:cubicBezTo>
                  <a:pt x="1602" y="683"/>
                  <a:pt x="1905" y="212"/>
                  <a:pt x="1802" y="108"/>
                </a:cubicBezTo>
                <a:close/>
                <a:moveTo>
                  <a:pt x="110" y="1803"/>
                </a:moveTo>
                <a:cubicBezTo>
                  <a:pt x="0" y="1912"/>
                  <a:pt x="0" y="1912"/>
                  <a:pt x="0" y="1912"/>
                </a:cubicBezTo>
                <a:moveTo>
                  <a:pt x="1758" y="368"/>
                </a:moveTo>
                <a:cubicBezTo>
                  <a:pt x="1758" y="368"/>
                  <a:pt x="1643" y="253"/>
                  <a:pt x="1544" y="153"/>
                </a:cubicBezTo>
                <a:cubicBezTo>
                  <a:pt x="1544" y="153"/>
                  <a:pt x="1319" y="0"/>
                  <a:pt x="786" y="513"/>
                </a:cubicBezTo>
              </a:path>
            </a:pathLst>
          </a:custGeom>
          <a:noFill/>
          <a:ln w="12700" cap="rnd">
            <a:solidFill>
              <a:schemeClr val="tx1">
                <a:lumMod val="65000"/>
                <a:lumOff val="3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4" rIns="91429" bIns="45714" numCol="1" anchor="t" anchorCtr="0" compatLnSpc="1"/>
          <a:lstStyle/>
          <a:p>
            <a:endParaRPr lang="zh-CN" altLang="en-US" sz="100"/>
          </a:p>
        </p:txBody>
      </p:sp>
      <p:grpSp>
        <p:nvGrpSpPr>
          <p:cNvPr id="5" name="组合 4"/>
          <p:cNvGrpSpPr/>
          <p:nvPr userDrawn="1"/>
        </p:nvGrpSpPr>
        <p:grpSpPr bwMode="auto">
          <a:xfrm>
            <a:off x="644461" y="260164"/>
            <a:ext cx="289906" cy="478297"/>
            <a:chOff x="5284519" y="1508166"/>
            <a:chExt cx="213756" cy="427512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5284519" y="1508166"/>
              <a:ext cx="213756" cy="214614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5284519" y="1722780"/>
              <a:ext cx="213756" cy="212898"/>
            </a:xfrm>
            <a:prstGeom prst="line">
              <a:avLst/>
            </a:prstGeom>
            <a:ln w="19050">
              <a:solidFill>
                <a:srgbClr val="C00000"/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25" y="426617"/>
            <a:ext cx="1261638" cy="355136"/>
          </a:xfrm>
          <a:prstGeom prst="rect">
            <a:avLst/>
          </a:prstGeom>
        </p:spPr>
      </p:pic>
      <p:sp>
        <p:nvSpPr>
          <p:cNvPr id="10" name="标题 4"/>
          <p:cNvSpPr txBox="1"/>
          <p:nvPr userDrawn="1"/>
        </p:nvSpPr>
        <p:spPr>
          <a:xfrm>
            <a:off x="3465830" y="6573520"/>
            <a:ext cx="5262245" cy="2844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-</a:t>
            </a:r>
            <a:r>
              <a:rPr lang="zh-CN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中国</a:t>
            </a:r>
            <a:r>
              <a: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领先的一站式智慧物流与服务提供</a:t>
            </a:r>
            <a:r>
              <a:rPr lang="zh-CN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商</a:t>
            </a:r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-</a:t>
            </a:r>
            <a:endParaRPr lang="zh-CN" alt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990600" indent="-381000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524000" indent="-304800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2133600" indent="-304800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743200" indent="-304800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7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3" Type="http://schemas.openxmlformats.org/officeDocument/2006/relationships/tags" Target="../tags/tag7.xml"/><Relationship Id="rId2" Type="http://schemas.openxmlformats.org/officeDocument/2006/relationships/image" Target="../media/image5.png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图片 56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" y="-42624"/>
            <a:ext cx="12192000" cy="6858000"/>
          </a:xfrm>
          <a:prstGeom prst="rect">
            <a:avLst/>
          </a:prstGeom>
        </p:spPr>
      </p:pic>
      <p:sp>
        <p:nvSpPr>
          <p:cNvPr id="620" name="矩形 619"/>
          <p:cNvSpPr/>
          <p:nvPr/>
        </p:nvSpPr>
        <p:spPr>
          <a:xfrm>
            <a:off x="600" y="3957236"/>
            <a:ext cx="12192000" cy="199448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597" name="组合 596"/>
          <p:cNvGrpSpPr/>
          <p:nvPr/>
        </p:nvGrpSpPr>
        <p:grpSpPr>
          <a:xfrm>
            <a:off x="2331019" y="1128545"/>
            <a:ext cx="2493904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8" name="同心圆 5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599" name="椭圆 59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600" name="椭圆 599"/>
          <p:cNvSpPr/>
          <p:nvPr/>
        </p:nvSpPr>
        <p:spPr>
          <a:xfrm>
            <a:off x="768838" y="2116567"/>
            <a:ext cx="903568" cy="90356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01" name="椭圆 600"/>
          <p:cNvSpPr/>
          <p:nvPr/>
        </p:nvSpPr>
        <p:spPr>
          <a:xfrm>
            <a:off x="2532464" y="676907"/>
            <a:ext cx="366369" cy="36636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602" name="组合 601"/>
          <p:cNvGrpSpPr/>
          <p:nvPr/>
        </p:nvGrpSpPr>
        <p:grpSpPr>
          <a:xfrm>
            <a:off x="6494514" y="3555823"/>
            <a:ext cx="401413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3" name="同心圆 6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604" name="椭圆 6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605" name="组合 604"/>
          <p:cNvGrpSpPr/>
          <p:nvPr/>
        </p:nvGrpSpPr>
        <p:grpSpPr>
          <a:xfrm>
            <a:off x="5393895" y="2188927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06" name="同心圆 6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607" name="椭圆 6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608" name="组合 607"/>
          <p:cNvGrpSpPr/>
          <p:nvPr/>
        </p:nvGrpSpPr>
        <p:grpSpPr>
          <a:xfrm>
            <a:off x="4788015" y="3393617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09" name="同心圆 6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610" name="椭圆 6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611" name="组合 610"/>
          <p:cNvGrpSpPr/>
          <p:nvPr/>
        </p:nvGrpSpPr>
        <p:grpSpPr>
          <a:xfrm>
            <a:off x="576892" y="5798677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612" name="同心圆 6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613" name="椭圆 6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614" name="椭圆 613"/>
          <p:cNvSpPr/>
          <p:nvPr/>
        </p:nvSpPr>
        <p:spPr>
          <a:xfrm>
            <a:off x="6046980" y="1406423"/>
            <a:ext cx="366369" cy="36636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15" name="椭圆 614"/>
          <p:cNvSpPr/>
          <p:nvPr/>
        </p:nvSpPr>
        <p:spPr>
          <a:xfrm>
            <a:off x="5841048" y="3294776"/>
            <a:ext cx="183185" cy="18318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616" name="组合 615"/>
          <p:cNvGrpSpPr/>
          <p:nvPr/>
        </p:nvGrpSpPr>
        <p:grpSpPr>
          <a:xfrm>
            <a:off x="10107284" y="5266573"/>
            <a:ext cx="951985" cy="95198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17" name="同心圆 6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618" name="椭圆 61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622" name="TextBox 7"/>
          <p:cNvSpPr>
            <a:spLocks noChangeArrowheads="1"/>
          </p:cNvSpPr>
          <p:nvPr/>
        </p:nvSpPr>
        <p:spPr bwMode="auto">
          <a:xfrm>
            <a:off x="226202" y="4227819"/>
            <a:ext cx="8818405" cy="87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sz="506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75吋玻璃更换方法</a:t>
            </a:r>
            <a:endParaRPr sz="5065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3" name="TextBox 7"/>
          <p:cNvSpPr>
            <a:spLocks noChangeArrowheads="1"/>
          </p:cNvSpPr>
          <p:nvPr/>
        </p:nvSpPr>
        <p:spPr bwMode="auto">
          <a:xfrm>
            <a:off x="1564005" y="5278120"/>
            <a:ext cx="6981190" cy="37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18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质量与技术部门：</a:t>
            </a:r>
            <a:r>
              <a:rPr lang="en-US" altLang="zh-CN" sz="18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2020</a:t>
            </a:r>
            <a:r>
              <a:rPr lang="zh-CN" altLang="en-US" sz="18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18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</a:t>
            </a:r>
            <a:r>
              <a:rPr lang="zh-CN" altLang="en-US" sz="18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18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</a:t>
            </a:r>
            <a:r>
              <a:rPr lang="zh-CN" altLang="en-US" sz="186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</a:t>
            </a:r>
            <a:endParaRPr lang="zh-CN" altLang="en-US" sz="1865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24" name="直接连接符 623"/>
          <p:cNvCxnSpPr/>
          <p:nvPr/>
        </p:nvCxnSpPr>
        <p:spPr>
          <a:xfrm>
            <a:off x="1659074" y="5087597"/>
            <a:ext cx="7262971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13"/>
          <p:cNvSpPr txBox="1"/>
          <p:nvPr/>
        </p:nvSpPr>
        <p:spPr>
          <a:xfrm>
            <a:off x="2438123" y="1744841"/>
            <a:ext cx="275009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2020</a:t>
            </a:r>
            <a:endParaRPr lang="zh-CN" altLang="en-US" sz="8000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/>
          <p:nvPr/>
        </p:nvPicPr>
        <p:blipFill>
          <a:blip r:embed="rId2"/>
          <a:stretch>
            <a:fillRect/>
          </a:stretch>
        </p:blipFill>
        <p:spPr>
          <a:xfrm>
            <a:off x="10269526" y="5358389"/>
            <a:ext cx="727256" cy="665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23" y="915109"/>
            <a:ext cx="4617104" cy="27068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标题 4"/>
          <p:cNvSpPr txBox="1"/>
          <p:nvPr userDrawn="1"/>
        </p:nvSpPr>
        <p:spPr>
          <a:xfrm>
            <a:off x="3465830" y="6573520"/>
            <a:ext cx="5262245" cy="28448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-</a:t>
            </a:r>
            <a:r>
              <a:rPr lang="zh-CN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中国</a:t>
            </a:r>
            <a:r>
              <a:rPr lang="zh-CN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领先的一站式智慧物流与服务提供</a:t>
            </a:r>
            <a:r>
              <a:rPr lang="zh-CN" alt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商</a:t>
            </a:r>
            <a:r>
              <a:rPr lang="en-US" altLang="zh-CN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-</a:t>
            </a:r>
            <a:endParaRPr lang="zh-CN" alt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一、操作步骤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69645" y="937895"/>
            <a:ext cx="1036637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、选择使用原装或通代玻璃</a:t>
            </a: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需要</a:t>
            </a:r>
            <a:r>
              <a:rPr kumimoji="1"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个人用吸盘将玻璃吸起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（正确拿取玻璃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方法如下图所示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095" y="1906270"/>
            <a:ext cx="5706110" cy="4279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一、操作步骤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56310" y="937895"/>
            <a:ext cx="100730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、撕膜，将新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玻璃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璃内膜撕下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735" y="1739900"/>
            <a:ext cx="3526155" cy="4702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一、操作步骤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56310" y="937895"/>
            <a:ext cx="100730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、安装新玻璃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，玻璃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的四角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要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完全放到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内框的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胶框中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不要翘起错位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防止固定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外边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框时挤碎玻璃</a:t>
            </a:r>
            <a:endParaRPr kumimoji="1" 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280" y="1952625"/>
            <a:ext cx="5933440" cy="4450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一、操作步骤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56310" y="937895"/>
            <a:ext cx="100730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11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、连接工装电路板，通电测试玻璃是否正常显示；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 descr="7A8A61A1A5E904F38028984EE5261C0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870" y="1866900"/>
            <a:ext cx="5783580" cy="4338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一、操作步骤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56310" y="937895"/>
            <a:ext cx="100730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、断电，装上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喇叭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各电路板（主板、电源板、WIFI板等）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外边框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、后壳，用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螺丝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固定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电路板、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外边框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及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后壳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等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2FB8C86CB53D46E4DE46E047612E8D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860" y="2153285"/>
            <a:ext cx="5796280" cy="4347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一、操作步骤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56310" y="937895"/>
            <a:ext cx="100730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电视装好完成后，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通电测试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图像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是否正显示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98B8682493349F324FBD3ED6D914E8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30" y="2009775"/>
            <a:ext cx="7746365" cy="4091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97852" y="2635650"/>
            <a:ext cx="6855399" cy="14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4800" b="1" dirty="0">
                <a:solidFill>
                  <a:schemeClr val="accent1"/>
                </a:solidFill>
                <a:latin typeface="+mj-ea"/>
                <a:ea typeface="+mj-ea"/>
              </a:rPr>
              <a:t>功能检测</a:t>
            </a:r>
            <a:endParaRPr lang="en-US" altLang="zh-CN" sz="48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0" lvl="1"/>
            <a:r>
              <a:rPr lang="zh-CN" altLang="en-US" sz="3735" b="1" dirty="0">
                <a:solidFill>
                  <a:srgbClr val="080808"/>
                </a:solidFill>
                <a:latin typeface="+mj-ea"/>
                <a:ea typeface="+mj-ea"/>
              </a:rPr>
              <a:t> </a:t>
            </a:r>
            <a:endParaRPr lang="en-US" altLang="zh-CN" sz="4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848462" y="2180861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2832238" y="2276875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3126384" y="2562029"/>
            <a:ext cx="1203795" cy="1025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665" b="1" dirty="0">
                <a:solidFill>
                  <a:schemeClr val="accent1"/>
                </a:solidFill>
                <a:latin typeface="+mj-ea"/>
                <a:ea typeface="+mj-ea"/>
              </a:rPr>
              <a:t>02</a:t>
            </a:r>
            <a:endParaRPr lang="zh-CN" altLang="en-US" sz="6665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gray">
          <a:xfrm>
            <a:off x="1087120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二、功能检测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10" name="TextBox 46"/>
          <p:cNvSpPr txBox="1"/>
          <p:nvPr/>
        </p:nvSpPr>
        <p:spPr>
          <a:xfrm>
            <a:off x="1440630" y="1740909"/>
            <a:ext cx="2068683" cy="120650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</a:rPr>
              <a:t>添加标题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00" kern="0" dirty="0">
                <a:solidFill>
                  <a:schemeClr val="accent1"/>
                </a:solidFill>
                <a:latin typeface="+mj-ea"/>
                <a:ea typeface="+mj-ea"/>
              </a:rPr>
              <a:t>微雅</a:t>
            </a:r>
            <a:r>
              <a:rPr lang="en-US" altLang="zh-CN" sz="100" kern="0" dirty="0">
                <a:solidFill>
                  <a:schemeClr val="accent1"/>
                </a:solidFill>
                <a:latin typeface="+mj-ea"/>
                <a:ea typeface="+mj-ea"/>
              </a:rPr>
              <a:t>18</a:t>
            </a:r>
            <a:r>
              <a:rPr lang="zh-CN" altLang="en-US" sz="100" kern="0" dirty="0">
                <a:solidFill>
                  <a:schemeClr val="accent1"/>
                </a:solidFill>
                <a:latin typeface="+mj-ea"/>
                <a:ea typeface="+mj-ea"/>
              </a:rPr>
              <a:t>号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二、功能检测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889000" y="1075055"/>
            <a:ext cx="485902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、恢复出厂设置；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、清除各网络模块信息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、我的应用，酷开应用圈管理模块，删除用户自行安装的APP应用；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、连接网络，进入“账户与支付”模块，删除用户使用㾗迹。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、我的历史，进入系统设置清空历史记录。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、我的收藏，进入系统设置清空收藏记录。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9ECEB31ACA28A06E266659DDFD1632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080" y="1298575"/>
            <a:ext cx="5603240" cy="4110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97852" y="2635650"/>
            <a:ext cx="6855399" cy="14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4800" b="1" dirty="0">
                <a:solidFill>
                  <a:schemeClr val="accent1"/>
                </a:solidFill>
                <a:latin typeface="+mj-ea"/>
                <a:ea typeface="+mj-ea"/>
              </a:rPr>
              <a:t>老化检测</a:t>
            </a:r>
            <a:endParaRPr lang="en-US" altLang="zh-CN" sz="48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0" lvl="1"/>
            <a:r>
              <a:rPr lang="zh-CN" altLang="en-US" sz="3735" b="1" dirty="0">
                <a:solidFill>
                  <a:srgbClr val="080808"/>
                </a:solidFill>
                <a:latin typeface="+mj-ea"/>
                <a:ea typeface="+mj-ea"/>
              </a:rPr>
              <a:t> </a:t>
            </a:r>
            <a:endParaRPr lang="en-US" altLang="zh-CN" sz="4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848462" y="2180861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2832238" y="2276875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3126384" y="2562029"/>
            <a:ext cx="1203795" cy="1025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665" b="1" dirty="0">
                <a:solidFill>
                  <a:schemeClr val="accent1"/>
                </a:solidFill>
                <a:latin typeface="+mj-ea"/>
                <a:ea typeface="+mj-ea"/>
              </a:rPr>
              <a:t>03</a:t>
            </a:r>
            <a:endParaRPr lang="zh-CN" altLang="en-US" sz="6665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gray">
          <a:xfrm>
            <a:off x="1087120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三、老化检测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三、老化测试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305031" y="1092835"/>
            <a:ext cx="9582573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、作业人员将电视轻放于老化架，防止人为划伤机壳；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、通电，将电视显示到“主页”界面；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、观察老化机器有无断电、黑屏、花屏、竖线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、横线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等异常现象；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、老化异常的机器搬到工作台重新检测维修。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EEFB51E8BB409983829F356DC7DA77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970" y="3180080"/>
            <a:ext cx="5805170" cy="2902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20"/>
          <p:cNvSpPr/>
          <p:nvPr/>
        </p:nvSpPr>
        <p:spPr>
          <a:xfrm flipH="1">
            <a:off x="5520536" y="1638368"/>
            <a:ext cx="4992556" cy="7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操作步骤</a:t>
            </a:r>
            <a:endParaRPr lang="zh-CN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20"/>
          <p:cNvSpPr/>
          <p:nvPr/>
        </p:nvSpPr>
        <p:spPr>
          <a:xfrm flipH="1">
            <a:off x="5520536" y="2564905"/>
            <a:ext cx="4992556" cy="7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功能检测</a:t>
            </a:r>
            <a:endParaRPr lang="zh-CN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20"/>
          <p:cNvSpPr/>
          <p:nvPr/>
        </p:nvSpPr>
        <p:spPr>
          <a:xfrm flipH="1">
            <a:off x="5520536" y="3429001"/>
            <a:ext cx="4992556" cy="7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老化测试</a:t>
            </a:r>
            <a:endParaRPr lang="zh-CN" altLang="en-US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20"/>
          <p:cNvSpPr/>
          <p:nvPr/>
        </p:nvSpPr>
        <p:spPr>
          <a:xfrm flipH="1">
            <a:off x="5520536" y="4293097"/>
            <a:ext cx="4992556" cy="7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en-US" altLang="zh-CN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标注 9"/>
          <p:cNvSpPr/>
          <p:nvPr/>
        </p:nvSpPr>
        <p:spPr>
          <a:xfrm rot="16200000" flipH="1">
            <a:off x="4824503" y="2588868"/>
            <a:ext cx="720000" cy="672075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55" name="TextBox 8"/>
          <p:cNvSpPr txBox="1"/>
          <p:nvPr/>
        </p:nvSpPr>
        <p:spPr>
          <a:xfrm>
            <a:off x="4944530" y="2610508"/>
            <a:ext cx="480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标注 73"/>
          <p:cNvSpPr/>
          <p:nvPr/>
        </p:nvSpPr>
        <p:spPr>
          <a:xfrm rot="16200000" flipH="1">
            <a:off x="4824503" y="3452964"/>
            <a:ext cx="720000" cy="672075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57" name="TextBox 74"/>
          <p:cNvSpPr txBox="1"/>
          <p:nvPr/>
        </p:nvSpPr>
        <p:spPr>
          <a:xfrm>
            <a:off x="4944530" y="3474605"/>
            <a:ext cx="480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标注 75"/>
          <p:cNvSpPr/>
          <p:nvPr/>
        </p:nvSpPr>
        <p:spPr>
          <a:xfrm rot="16200000" flipH="1">
            <a:off x="4824503" y="4317060"/>
            <a:ext cx="720000" cy="672075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59" name="TextBox 8"/>
          <p:cNvSpPr txBox="1"/>
          <p:nvPr/>
        </p:nvSpPr>
        <p:spPr>
          <a:xfrm>
            <a:off x="4944530" y="4345321"/>
            <a:ext cx="480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标注 77"/>
          <p:cNvSpPr/>
          <p:nvPr/>
        </p:nvSpPr>
        <p:spPr>
          <a:xfrm rot="16200000" flipH="1">
            <a:off x="4824503" y="1662332"/>
            <a:ext cx="720000" cy="672075"/>
          </a:xfrm>
          <a:prstGeom prst="wedgeRectCallou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1" name="TextBox 8"/>
          <p:cNvSpPr txBox="1"/>
          <p:nvPr/>
        </p:nvSpPr>
        <p:spPr>
          <a:xfrm>
            <a:off x="4944530" y="1707976"/>
            <a:ext cx="480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943070" y="1796819"/>
            <a:ext cx="3137307" cy="3137307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1378595" y="2669859"/>
            <a:ext cx="2202931" cy="1116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340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65" b="1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  <a:ea typeface="+mj-ea"/>
              </a:rPr>
              <a:t>目 录</a:t>
            </a:r>
            <a:endParaRPr kumimoji="0" lang="zh-CN" altLang="en-US" sz="6665" b="1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j-ea"/>
              <a:ea typeface="+mj-ea"/>
            </a:endParaRPr>
          </a:p>
        </p:txBody>
      </p:sp>
      <p:sp>
        <p:nvSpPr>
          <p:cNvPr id="74" name="Rectangle 4"/>
          <p:cNvSpPr txBox="1">
            <a:spLocks noChangeArrowheads="1"/>
          </p:cNvSpPr>
          <p:nvPr/>
        </p:nvSpPr>
        <p:spPr bwMode="auto">
          <a:xfrm>
            <a:off x="1524794" y="3803827"/>
            <a:ext cx="1829944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3" rIns="91428" bIns="45713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+mj-ea"/>
              </a:rPr>
              <a:t>CATALOG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+mj-ea"/>
            </a:endParaRPr>
          </a:p>
        </p:txBody>
      </p:sp>
      <p:sp>
        <p:nvSpPr>
          <p:cNvPr id="75" name="Text Box 18"/>
          <p:cNvSpPr txBox="1">
            <a:spLocks noChangeArrowheads="1"/>
          </p:cNvSpPr>
          <p:nvPr/>
        </p:nvSpPr>
        <p:spPr bwMode="gray">
          <a:xfrm>
            <a:off x="1010920" y="187960"/>
            <a:ext cx="58261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2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97852" y="2635650"/>
            <a:ext cx="6855399" cy="14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4800" b="1" dirty="0">
                <a:solidFill>
                  <a:schemeClr val="accent1"/>
                </a:solidFill>
                <a:latin typeface="+mj-ea"/>
                <a:ea typeface="+mj-ea"/>
              </a:rPr>
              <a:t>注意事项</a:t>
            </a:r>
            <a:endParaRPr lang="en-US" altLang="zh-CN" sz="48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0" lvl="1"/>
            <a:r>
              <a:rPr lang="zh-CN" altLang="en-US" sz="3735" b="1" dirty="0">
                <a:solidFill>
                  <a:srgbClr val="080808"/>
                </a:solidFill>
                <a:latin typeface="+mj-ea"/>
                <a:ea typeface="+mj-ea"/>
              </a:rPr>
              <a:t> </a:t>
            </a:r>
            <a:endParaRPr lang="en-US" altLang="zh-CN" sz="4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848462" y="2180861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2832238" y="2276875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3126384" y="2562029"/>
            <a:ext cx="1203795" cy="1025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665" b="1" dirty="0">
                <a:solidFill>
                  <a:schemeClr val="accent1"/>
                </a:solidFill>
                <a:latin typeface="+mj-ea"/>
                <a:ea typeface="+mj-ea"/>
              </a:rPr>
              <a:t>04</a:t>
            </a:r>
            <a:endParaRPr lang="zh-CN" altLang="en-US" sz="6665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gray">
          <a:xfrm>
            <a:off x="1087120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四、注意事项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四、注意事项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1305031" y="1256030"/>
            <a:ext cx="9582573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①、作业人员拆装过程中需要穿防静电服，侧佩戴静电手环；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②、电批扭力不宜过大，控制在2kgf-6kgf范围内，误差值10%，防止力矩过大引起螺丝打滑；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③、拆装桌面需要防静电桌垫（内含海绵）；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④、作业前先清理桌面，不允许有坚硬物品及其它影响产品工艺杂物存在；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⑤、拆装玻璃时，需要戴防静电手套，玻璃需轻拿轻放，避免被硬物划伤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⑥、</a:t>
            </a: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75</a:t>
            </a: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吋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玻璃尺寸过大，需要两个人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用吸盘吸附玻璃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同时操作；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⑦、FFC线正确连接，以免烧坏驱动板、玻璃；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⑧、玻璃COF确保处于自然状态。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⑨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安装玻璃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时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玻璃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的四角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要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完全放到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内框的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胶框中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不要翘起错位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防止固定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外边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框时挤碎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玻璃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kumimoji="1" 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" y="34795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00" y="3957236"/>
            <a:ext cx="12192000" cy="18581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4" name="组合 3"/>
          <p:cNvGrpSpPr/>
          <p:nvPr/>
        </p:nvGrpSpPr>
        <p:grpSpPr>
          <a:xfrm>
            <a:off x="2331019" y="1128545"/>
            <a:ext cx="2493904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7" name="椭圆 6"/>
          <p:cNvSpPr/>
          <p:nvPr/>
        </p:nvSpPr>
        <p:spPr>
          <a:xfrm>
            <a:off x="768838" y="2116567"/>
            <a:ext cx="903568" cy="90356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椭圆 7"/>
          <p:cNvSpPr/>
          <p:nvPr/>
        </p:nvSpPr>
        <p:spPr>
          <a:xfrm>
            <a:off x="2532464" y="676907"/>
            <a:ext cx="366369" cy="36636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9" name="组合 8"/>
          <p:cNvGrpSpPr/>
          <p:nvPr/>
        </p:nvGrpSpPr>
        <p:grpSpPr>
          <a:xfrm>
            <a:off x="6494514" y="3555823"/>
            <a:ext cx="401413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393895" y="2188927"/>
            <a:ext cx="831871" cy="83187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788015" y="3393617"/>
            <a:ext cx="293036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" name="同心圆 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6892" y="5798677"/>
            <a:ext cx="38389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9" name="同心圆 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21" name="椭圆 20"/>
          <p:cNvSpPr/>
          <p:nvPr/>
        </p:nvSpPr>
        <p:spPr>
          <a:xfrm>
            <a:off x="6046980" y="1406423"/>
            <a:ext cx="366369" cy="36636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2" name="椭圆 21"/>
          <p:cNvSpPr/>
          <p:nvPr/>
        </p:nvSpPr>
        <p:spPr>
          <a:xfrm>
            <a:off x="6066331" y="6014568"/>
            <a:ext cx="183185" cy="18318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23" name="组合 22"/>
          <p:cNvGrpSpPr/>
          <p:nvPr/>
        </p:nvGrpSpPr>
        <p:grpSpPr>
          <a:xfrm>
            <a:off x="10107284" y="5266573"/>
            <a:ext cx="951985" cy="95198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26" name="TextBox 7"/>
          <p:cNvSpPr>
            <a:spLocks noChangeArrowheads="1"/>
          </p:cNvSpPr>
          <p:nvPr/>
        </p:nvSpPr>
        <p:spPr bwMode="auto">
          <a:xfrm>
            <a:off x="415050" y="4264795"/>
            <a:ext cx="8818405" cy="87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5065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迷你简小标宋" panose="03000509000000000000" pitchFamily="65" charset="-122"/>
                <a:ea typeface="迷你简小标宋" panose="03000509000000000000" pitchFamily="65" charset="-122"/>
                <a:sym typeface="微软雅黑" panose="020B0503020204020204" pitchFamily="34" charset="-122"/>
              </a:rPr>
              <a:t>服务天地    大有可为</a:t>
            </a:r>
            <a:endParaRPr lang="zh-CN" altLang="en-US" sz="5065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小标宋" panose="03000509000000000000" pitchFamily="65" charset="-122"/>
              <a:ea typeface="迷你简小标宋" panose="03000509000000000000" pitchFamily="65" charset="-122"/>
              <a:sym typeface="微软雅黑" panose="020B0503020204020204" pitchFamily="34" charset="-122"/>
            </a:endParaRPr>
          </a:p>
        </p:txBody>
      </p:sp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1757638" y="5114341"/>
            <a:ext cx="625917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dist"/>
            <a:r>
              <a:rPr lang="zh-CN" alt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中国领先的一站式智慧物流与服务提供商</a:t>
            </a:r>
            <a:endParaRPr lang="zh-CN" alt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659074" y="5087597"/>
            <a:ext cx="7262971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13"/>
          <p:cNvSpPr txBox="1"/>
          <p:nvPr/>
        </p:nvSpPr>
        <p:spPr>
          <a:xfrm>
            <a:off x="2449243" y="1767671"/>
            <a:ext cx="229235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dirty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2020</a:t>
            </a:r>
            <a:endParaRPr lang="zh-CN" altLang="en-US" sz="8000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576" y="1354892"/>
            <a:ext cx="3786129" cy="2426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" name="图片 30"/>
          <p:cNvPicPr/>
          <p:nvPr/>
        </p:nvPicPr>
        <p:blipFill>
          <a:blip r:embed="rId3"/>
          <a:stretch>
            <a:fillRect/>
          </a:stretch>
        </p:blipFill>
        <p:spPr>
          <a:xfrm>
            <a:off x="10269526" y="5358389"/>
            <a:ext cx="727256" cy="6650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97852" y="2635650"/>
            <a:ext cx="6855399" cy="14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CN" altLang="en-US" sz="4800" b="1" dirty="0">
                <a:solidFill>
                  <a:schemeClr val="accent1"/>
                </a:solidFill>
                <a:latin typeface="+mj-ea"/>
                <a:ea typeface="+mj-ea"/>
              </a:rPr>
              <a:t>操作步骤</a:t>
            </a:r>
            <a:endParaRPr lang="en-US" altLang="zh-CN" sz="4800" b="1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0" lvl="1"/>
            <a:r>
              <a:rPr lang="zh-CN" altLang="en-US" sz="3735" b="1" dirty="0">
                <a:solidFill>
                  <a:srgbClr val="080808"/>
                </a:solidFill>
                <a:latin typeface="+mj-ea"/>
                <a:ea typeface="+mj-ea"/>
              </a:rPr>
              <a:t> </a:t>
            </a:r>
            <a:endParaRPr lang="en-US" altLang="zh-CN" sz="48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848462" y="2180861"/>
            <a:ext cx="0" cy="2565899"/>
          </a:xfrm>
          <a:prstGeom prst="line">
            <a:avLst/>
          </a:prstGeom>
          <a:ln w="12700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2832238" y="2276875"/>
            <a:ext cx="1596233" cy="15962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rgbClr val="080808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5" name="TextBox 13"/>
          <p:cNvSpPr txBox="1"/>
          <p:nvPr/>
        </p:nvSpPr>
        <p:spPr>
          <a:xfrm>
            <a:off x="3126384" y="2562029"/>
            <a:ext cx="1203795" cy="10255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6665" b="1" dirty="0">
                <a:solidFill>
                  <a:schemeClr val="accent1"/>
                </a:solidFill>
                <a:latin typeface="+mj-ea"/>
                <a:ea typeface="+mj-ea"/>
              </a:rPr>
              <a:t>01</a:t>
            </a:r>
            <a:endParaRPr lang="zh-CN" altLang="en-US" sz="6665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gray">
          <a:xfrm>
            <a:off x="1087120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一、操作步骤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一、操作步骤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56310" y="937895"/>
            <a:ext cx="100730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拆后壳</a:t>
            </a:r>
            <a:r>
              <a:rPr kumimoji="1"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拆下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后壳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螺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丝</a:t>
            </a:r>
            <a:r>
              <a:rPr kumimoji="1"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并移走后壳</a:t>
            </a:r>
            <a:endParaRPr kumimoji="1"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BA8337167C1BF9596ED5BFC4CFE5A74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87830" y="2071370"/>
            <a:ext cx="4447540" cy="3335655"/>
          </a:xfrm>
          <a:prstGeom prst="rect">
            <a:avLst/>
          </a:prstGeom>
        </p:spPr>
      </p:pic>
      <p:pic>
        <p:nvPicPr>
          <p:cNvPr id="8" name="图片 7" descr="8BD8F611138AF0577116B04396827F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645" y="2071370"/>
            <a:ext cx="4446905" cy="3335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一、操作步骤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56310" y="937895"/>
            <a:ext cx="100730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、断电，拆下电路板、压条、喇叭、键控板等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FD9B2F8C09CE5DB38A5B7268CC9E22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170" y="1831975"/>
            <a:ext cx="6109970" cy="4582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一、操作步骤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56310" y="937895"/>
            <a:ext cx="100730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、使用配套电批头，拆下外边框固定螺丝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外边框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endParaRPr kumimoji="1" 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8D29FBB355F64EB64260C23B1A1A8EC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335" y="1824990"/>
            <a:ext cx="6069330" cy="4552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一、操作步骤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56310" y="937895"/>
            <a:ext cx="1007300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、拔下驱动线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及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拆开COF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粘胶</a:t>
            </a:r>
            <a:r>
              <a:rPr kumimoji="1" 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</a:t>
            </a:r>
            <a:endParaRPr kumimoji="1" 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917596A543FBD540686A0EA3593D981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465" y="1958340"/>
            <a:ext cx="4661535" cy="3496310"/>
          </a:xfrm>
          <a:prstGeom prst="rect">
            <a:avLst/>
          </a:prstGeom>
        </p:spPr>
      </p:pic>
      <p:pic>
        <p:nvPicPr>
          <p:cNvPr id="10" name="图片 9" descr="68D4269D62540437BF35DF4D0B1D960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835" y="1958340"/>
            <a:ext cx="4806950" cy="3496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一、操作步骤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56310" y="937895"/>
            <a:ext cx="100730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、分离、移走液晶玻璃，将拆下的旧液晶玻璃暂存到装玻璃箱中</a:t>
            </a: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需要</a:t>
            </a:r>
            <a:r>
              <a:rPr kumimoji="1"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kumimoji="1"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个人用吸盘将玻璃吸起移走。</a:t>
            </a:r>
            <a:endParaRPr kumimoji="1"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22975" y="2123440"/>
            <a:ext cx="5087620" cy="3816350"/>
          </a:xfrm>
          <a:prstGeom prst="rect">
            <a:avLst/>
          </a:prstGeom>
        </p:spPr>
      </p:pic>
      <p:pic>
        <p:nvPicPr>
          <p:cNvPr id="7" name="图片 6" descr="AF5CB48A857643414A0887E3E8FE05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85" y="2123440"/>
            <a:ext cx="4769485" cy="381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onitor-Ligh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7883531" y="1739725"/>
            <a:ext cx="1602291" cy="1960224"/>
          </a:xfrm>
          <a:prstGeom prst="rect">
            <a:avLst/>
          </a:prstGeom>
        </p:spPr>
      </p:pic>
      <p:sp>
        <p:nvSpPr>
          <p:cNvPr id="2" name="Text Box 18"/>
          <p:cNvSpPr txBox="1">
            <a:spLocks noChangeArrowheads="1"/>
          </p:cNvSpPr>
          <p:nvPr/>
        </p:nvSpPr>
        <p:spPr bwMode="gray">
          <a:xfrm>
            <a:off x="1073785" y="203200"/>
            <a:ext cx="779335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200" b="1" dirty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一、操作步骤</a:t>
            </a:r>
            <a:endParaRPr lang="zh-CN" altLang="en-US" sz="3200" b="1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69645" y="937895"/>
            <a:ext cx="100730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、用电脑详细记录坏液晶玻璃信息（玻璃型号、机型、机芯、机号、故障现象等）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kumimoji="1"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</a:t>
            </a:r>
            <a:r>
              <a:rPr kumimoji="1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、将液晶玻贴上详细故障标签，并送回仓库仓管员处，申请领用新液晶玻璃</a:t>
            </a:r>
            <a:endParaRPr kumimoji="1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225" y="2239010"/>
            <a:ext cx="5230495" cy="39236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5" y="2239010"/>
            <a:ext cx="317627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ags/tag10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ags/tag11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ags/tag12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ags/tag13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ags/tag14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ags/tag15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ags/tag16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ags/tag17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ags/tag18.xml><?xml version="1.0" encoding="utf-8"?>
<p:tagLst xmlns:p="http://schemas.openxmlformats.org/presentationml/2006/main">
  <p:tag name="ISPRING_RESOURCE_PATHS_HASH_2" val="9bf32b21c57e606988ab10ec694d2e32676a8b"/>
  <p:tag name="ISPRING_RESOURCE_PATHS_HASH_PRESENTER" val="1e23aa3dfefa2dda7d344b154acf39862a589a"/>
  <p:tag name="ISPRING_PLAYERS_CUSTOMIZATION" val="UEsDBBQAAgAIAImQhEfpbttk5AMAAHQOAAAdAAAAdW5pdmVyc2FsL2NvbW1vbl9tZXNzYWdlcy5sbmetV91u2zYUvi/QdyAEFNgulrYDWhSD44C2GFuILLkSHSdbB4GRGJsIRbr6cZtd7Wn2YHuSHVFyYqcdJMW9sGDS/r7z950jcnD2NZVoy7NcaHVqvT15YyGuYp0ItTq1FvT8lw8WygumEia14qeW0hY6G758MZBMrUq24vD95QuEBinPc1jmw2r1uEYiObXmo2jsz+bYu45cf+JHI2diDcc63TB1j1y90p+yn359/+Hr23fvfx68bpBdiMIZdt1DKmSY3r3pQOTRwHcjYCNu5JErag2rZz+cv6Cu4xFr2Hzph54H5NIaVs9W3CIIiEej0HVsEjlh5PnU5MIllNjW8FqXaM22HBUabQX/goo1h0oWIuMolyIxP8QaNlTJ24zZAV463iSivu+GEfHs3Y41JCpBdsa+gD56sgQ4JAEQZCzn2TOwkSm1gSMsZT+GqTOZuvChlQtTsVpL+BR9/ZgTD6rFVRtqRsIQT0g08q+gTiArvw/CvwA1XfRBXJMQFEDCNoyHL50Jpo7vVQoKSEgDZ/wgn5gppJW8RyyOAYc2Gd8KXeawUymKJ7WQ8n5WQvJxAcJ1sPsdkdaESCgj15XYcnAhS9rrAi0zJnZVmY8L5/foHDsusSMole0vI2p6uTLGQP1KF4hJqasAwC5LtkzFHN3wmJUgpXv4WyIS87cNg7ArTz6X4i/EiqZzXjVN59nk6tXJca451IVhsWSZ6tBBT6gOWv7bYNMyh0iLgqeboi2KvUyc/BAvjo1rjsPwf4PqUpcjI3piv284IUicBPBig24fCd0dQWagDxhrKROyO8rxzsHQPOM5jHieIUfd9rDp+Q2Bp9FzOS4h8wcuXEJFeuCXZBQ6tMoxv8lF0fpKMoWq6/19jcRwBpC84I86ueG3GvpfcraFIsK+yGvhnDzDWC9B7CZrNQL353TD4oFDK1bAiQuBS1KkEH/SgXMxI7sM1uP1IBNLXcrEjDMp7syIhdqUaZ2QTV2n2uhtplOzK1m+66V6wp8d40UdXFAbne8ZbCMNCQ7G02iMvTGpTnNVD8uOINBy5ZNLw8jFowoOok5ZEa/hvXKrS5V0JKoPZDY5x0DWpDTkLIvX//79T0eOJ57Uu6jZ/a0XCXRoNZfIA9kfni54/mcbCcWjQ5xZdEE1B9gdruN51lS9SR6mFI+nMxBGaHSgyyxuPy7sM8xwcAHDwZy2rOGMZXcwWajWsheLCbkSQtHP+uNZviykULwP9rjZXAVMnXmEbdtcbKAJpIjv6ndagpiZbtUNR8INpyvZeIo9GDxP+Hgiip6EZtbv2hwarl4/ttv229H/sMrN/XDweu+6+B9QSwMEFAACAAgAiZCER6uvADQSAwAAYQsAACcAAAB1bml2ZXJzYWwvZmxhc2hfcHVibGlzaGluZ19zZXR0aW5ncy54bWzVVt1SGjEUvucpMul4KYsWq2V2cTr8TB0VGKFVr5ywCWzGbLJNsiBe9Wn6YH2SnmwEYbTOqnWmDheQk3O+8/+R8PAmFWjGtOFKRninWsOIyVhRLqcR/jbqbh9gZCyRlAglWYSlwuiwWQmzfCy4SYbMWlA1CGCkaWQ2wom1WSMI5vN5lZtMu1slcgv4phqrNMg0M0xapoNMkAV82UXGDG5WKgiFXnSqaC4Y4hRCkNxFR0RXEJPgwKuNSXw91SqXtKWE0khPxxH+UGu5z1LHQ7V5yqRLzjRB6MS2QSjlLh4ihvyWoYTxaQKB79cxmnNqkwjv1h0KaAcPUQpsnwNxKC0FyUh7B58ySyixxB+9P8turFkKvIguJEl5PIIb5PKPcHt09fVy0Dk7OeodX436/ZPR0cAHUdgEmzhhsOkohIBUrmO28hMSa0mcQNxgMyHCsDBYFy3VJkpuBOfOaKwE1L6wgnlIx4z2SMrWujG85rILmjsYTSARsYjwF82JwIhbIni8Mjb52Fhui/531zURYMGcMXQ6xPfufXXihGjD1sNa3hhX87h5rnJB0ULlSPBrhqxCkH+ewq+EofXmoIlWaSGF8bHICA4eZ5zNGT0sanoH+DdHl+AizcESJjcTzHoPP3J+i8ZsojTgMjKDGQc5Nx6/+izgjBhzD0qWMW4NT47anaujXrtzseUSJHRGZPxMcGg4SzP7FvgEcpcKXAihoJprEFCZmOSGFf2hnBZqZdIs7Tshs6LprpEFKLSbQzweEy5iGE0uc1YWMCYSKSkWiMSwQsaN0Iyr3IDED4uHNi8K0JsiLotQp7BB4ExTpsug1XZ2P9b3Pu0ffG5Ug98/f20/aXRHKwNBnDfPK60niWVFLg93LgwcFzxODVbn/yczDM4638vUtde5GJXqZmdYCq5fRqt/XEbrzFPZYI3GypidEy2BiN6Fag84c+oJGlhT8JRbRv/lOrxgpF/1b+f34W1G+g1zfs0av5uU/Wn1cNp4KYXBo085d5NyyVMohGPv1fuvuVevwdvr0atKBdA2n8XNyh9QSwMEFAACAAgAiZCER+ShKwC+AgAAVQoAACEAAAB1bml2ZXJzYWwvZmxhc2hfc2tpbl9zZXR0aW5ncy54bWyVVsFu2zAMve8rguxeZ+u6boAaIE1ToEC3FmvRu2wzthBZMiQ5Xf5+oizXUhInXogCEfkeSVEkU6I3TMw/TSYkk1yqFzCGiUKjptNNWH4zTRtjpLjIpDAgzIWQqqJ8Ov987z4kcchzLLkFNZazphn0YWazy/vFbAzFx7i6RhkiZLKqqdg9ykJepDTbFEo2Ij+bWrmrQXEmNpjRz+vlajAAZ9o8GKiinFY/UMZRagVaA6b0fYVylsVpCryLNHOfkZw+1Onb79G2TDPjaIsvKEO0mhYQF3m2RBnGC+s9fpVrlNMEA3+NhV5+RRmEcroDFTtfXKEMMmTd1P/TI7WSBRY05px+xA8OlzS342cJdzOUswS8EAY6+wq+PN/uUAKQ/xrOPcFxVZI/Y133FgI+esphblQDJOlOrU2X8v2pMXY+YL6mXFtAqOpBzzbpZ9rozk2s63F/4J2JPPTlNT3kTfKmgmWbcOAu1vf45fLW7YrQ6YcuyFDB1iuDFHtlj/xt63qADJQ98oWzHJ4E3x1msG9qSd0j31L/nKfrb60gqD3m3tqdOitGesTR1UGqXtFhKpnDXGM6r6wCfDeSOF2bUnKQExF0ywpqmBS/EJfu3GU0SfYMvteOdxYxzHA41nAuR7umw3K5c9yP3ho3ZPuz0F+uPU+M3eI3U2oMzcrK/izp6cTz7JjYwkyT4wzckxYO6kGsZcBxsYdIFVUbUK9S8rFhhDSgx7qX7XANwUkS1IAkx6tMvJNj5RdNlYJa2VdjoLsqx8oWWLKi5PbPvDF4h3yPMWBtqaa0/gRlH30ZKHwTAFVZ2XVte2gtVcMN47CFbvgDhbvy0N2Itl061HAL8whrE7ac14zqSb8r+l6Jd0igP4J/s2lFjvcsI9re0FS7m0WT363hPpdoMXfrDJsv3GTu7HspcmzthxW0Svx38h9QSwMEFAACAAgAiZCER9XqJ9PnAgAAcgoAACYAAAB1bml2ZXJzYWwvaHRtbF9wdWJsaXNoaW5nX3NldHRpbmdzLnhtbNVWzU4bMRC+5yksVxzJAqWFok1QRYKIoElE0gInNFk7WQuvvbW9CeHUp+mD9Uk6XhNIBEULgqpVDonHM9988xvH+9eZJFNurNCqQTfrG5RwlWgm1KRBvw4P13cpsQ4UA6kVb1ClKdlv1uK8GElh0wF3DlUtQRhl93LXoKlz+V4UzWazurC58bdaFg7xbT3RWZQbbrly3ES5hDl+uXnOLW3WaoTEQfRFs0JyIhhSUMKzA3nkMkmjoDWC5GpidKHYgZbaEDMZNei7jQP/WegEpJbIuPKx2SYKvdjtAWPC0wE5EDecpFxMUuS9s03JTDCXNujWtkdB7eghSokdQgCPcqAxFuVu4TPugIGDcAz+HL92diEIIjZXkIlkiDfEh9+greHl0UW/fXrS6R5fDnu9k2GnH0iUNtEqThytOoqRkC5Mwu/8xOAcJCnyRpsxSMvjaFm0UBtrtULOn8lIS0x9aUXJGJnKeYN+NgIkJcKBFMndrQMz4e5QSIzB227Wx8rRe8AQb5KCsXzZ0eLG+iwmzTNdSEbmuiBSXHHiNMGIigx/pZwsp5uMjc5KqQTriJWCcTIVfMbZfpmlW8A/ObpAF1mBltiKueQuePheiBsy4mNtEJfDFJsW5cIG/PqzgHOw9h4UFhzXBiedVvuy0221z9d8gMCmoJJngmMJeZa7t8AHjF1pdCGlxmwuQWBmEigsL+vDBCvVqoRZ2XcK07LovpAlKJZbIJ+AiRcJtpZQBa8KmIAiWsk5gQSHwvoWmgpdWJSEZgnQ9kUEgykRqqQ6wQWFzgzjpgraxubW++0PH3d2P+3Vo18/fq4/aXS7KPoSvLewKQ6eXBV36+LhzMWRn9DHh92Z4m/Nev+0/a1Kprrt82Gl+rQHleB6VbR6x1W0TsNy6i8tpipmZ2AUrpb/QrWLW3ASVi7uQSky4Th7zQZ/QZM+/Y8UWviVmvQNo3hy1P7dIMLp7gGy8uKIo0efRDWUr74Tm7XfUEsDBBQAAgAIAImQhEcAu+QqngEAAB8GAAAfAAAAdW5pdmVyc2FsL2h0bWxfc2tpbl9zZXR0aW5ncy5qc42UTW/CMAyG7/wKlF0n1I0xtt0QH9IkDpPGbdohLaZUpEmVhI4O8d9XlwFN6o7FF/Ly5HXsKt53uuViEeu+dPfV72r/5u4rDVCzegu3ri5a9BR1ZkSyhEWSgkgkMA/JT0fP8uFCUMZMVqZh8Y62pubHFP6z4sLU8Yyw0IRmqMM5AX4R2o46/H0WO7W6jjXVGh1urVWyFylpQdqeVDrlFcNuZtWql+jBKgd9BV3xCBzTIOjPRkEbeXEcDDHqXKTSjMtirmLVC3m0ibXaymVb/nWRgS4/+eY37fNwPHXsRGLsq4XUTzx9wmgnMw3GwG/exykGCQsegqj5BtX6A3WMmwV5dJ6YxJ7o0R1Gnc54DI0uBWMMF5OlV6ObQ4wmZ2Fnj0T/HsMhBC9AN6xGAwwHVNk2+8cHzLSKsSMNtNnzMyoUXyYyPnKTAIPk8LJo29a9S6EPEwzmPCHlPaE19fzSttnhg4YArTOWTnmNl3dO2QlKlEQORWjUtMrpOWL9OYL7jy7j1vJonZbjoRyOZRu43oBeKCXK239eu6efq3P4AVBLAwQUAAIACACJkIRHGtrqO6oAAAAfAQAAGgAAAHVuaXZlcnNhbC9pMThuX3ByZXNldHMueG1snY8xD8IgEIV3fgW5XbBb0wDdTNwcdDYVUUno0XDU+vOF1Bhnh0vuXd73Xk71rzHwp0vkI2poxBa4QxuvHu8aTsfdpgVOecDrECI6DRiB94Yp37R4SI5cJl4ikDQ8cp46KZdlEZ6mVBIohjmXYBI2jrLMGFFWUk4rCivb+b/ozw0MY5yry+xD3qMpe1GrhVOyGipzdig83iLIalDy667KzpRLRRFK/jxm2BtQSwMEFAACAAgAiZCER7DtXVduAAAAdgAAABwAAAB1bml2ZXJzYWwvbG9jYWxfc2V0dGluZ3MueG1sDcw9DsIwDEDhvaewvJefjaFpNzYQEuUAVmNQJMdGiYXg9nh7w6c3Ld8q8OHWi2nC4+6AwLpZLvpK+FjP4wmhO2kmMeWEagjLPExiG8md3QN2eAv9uK1cI5yvVEPeGndWJ48zjHCJ57Nwxv08/AFQSwMEFAACAAgAA3TL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iZCER1xY5FeMAgAAagcAACkAAAB1bml2ZXJzYWwvc2tpbl9jdXN0b21pemF0aW9uX3NldHRpbmdzLnhtbJVVS27bMBDd9xSEDxCTIvUDHAP6UIWBIg2aAF3TMuMKkUmDpNOk0AV6hqKLZtEDdJlNT9M2xyhp1x+5iuNoVuS8N8N5HA0H+roS2UIbOas+MVNJccGNqcRUD18BMChlLdW54pqb5UZ7Cwg246e9Pw/3j59/PP788uvh+++v33pAGyYmTE1Oe1es1ry3Yq65oLKO8cIYKU5KKQwX5kRINWN1D9ywemEjFsuv13+eKG+4egHtipV8P1m4/J5ltTL5obNOTilncybu3sipPBmz8nqq5EJMjjnjh7s5V3UlrjfgOMxod5a60mZk+KzjbDRydgRrbi9R8+3RAursMLFmY16388FjGPu5Dsiwx7ypdGV2mAly1smcsynv0hw+gRY2fAc8gTCEhziG35oNGnvOutE1u+PqBSeS88X8hU0zV3LqtO2iHbjQDa2WbGJ/9w0nh84Oc1xdLt0xd9LSiuTO1rhBf2eWLMdNf3/erAK9r8REfhyJK/mPuB4wmfPqIQQrgUAUJlEe2RVJiQdCQj0agZz6mfXFOI9xZn25h7JBfy/EKq7ipR0q3VEH/Zb3f8JIaK7MSEz47RC30buudgWvlZXf4vQwIM6addZmKRUBBNlJQxsvwRgHIPNzlMMmDOMwQYBC4kPcpJFrQYB8H8VBg0LPx3ZVxIGNQmgcABIS4uWNRz3LBkmS5l7WhDhGKLHZaBRnTVGktucBQgiTvPEDXKQQWDS2MRIcOQFxjlMcNEmaoAiDIivSgjQ0p0Hmg8ijAYQNSVMM4VbcbXW7cm13jy5nLeczATuvoNO77bZ2cw3KhVIWfMlntssNB2Om+cj28fk7ekHPLpPL0duzVQNbqHs210htN23lTz6nfwFQSwMEFAACAAgAirpzR4LIvt4RCgAA+B4AABcAAAB1bml2ZXJzYWwvdW5pdmVyc2FsLnBuZ+2Z/1cTVxbA466rri62rlJKSonttrD9ItTlS5BvU79W241UKUUpIbSoqabyJWkaAkmm1SrLQYguW1GIyWlpQUtJuiKFaCBWCiNFJkspDEhMhECmEEkIaRJCmJmdwGnds7/sH7D5Yc7MvZ87b+57775735lX+vreVwJWU1dTKJSAPbt37KdQljMolN9yV60gNVUbYhDytoy3/5VtFCUcMkkKy9lbGVsplH9K1yy8/TtS/n3+7oM8CmVth+9aBuVdPkShhJbv2bH1jcKs6XvA7cMjbytGR66kstNjnz+T+jj99IZlQSde3v945vIfVgX+JewUk7l99dsvPXYre/npjS+t6Mne0PzqurGwU6+mrfho/+XAp099f/mNBPv1QwlvlQhwURQPSjfaDs7k6zTogyhjFqp/p3EYFdHaWstp+ExJZPvsJyrN3FiQdq5Umjy/inTv/vB118uw5PZwkFoKGqI9cyapI5vUfxjIBsepiveqRd4RI7zyN6Tqqy3eZ0jFwng40L2S4lPMH9KOi47UW5eTwgFnt6Q7qH3mlGY9KWUPECORkwnLyMeuw4u4ap1Pzdzla5sf7AODfuAHfuAHfuAHfuAHfuAHfuAHfuAHfuAHfuAHfvD/AIZcLMDdt8b3U1FyjuH7gfhhdr8PbByK9lmtimX42In/iWberAkDCY+uba4hEreWqUDPa5H4AynxU2e6dj5Nfv/O8MUbUSXsCE4F+e7c+3rkWvMR7+ECCW56gsCNyUePC0OLK9QVKhT3KVN4x7FxRqXW+4lOO9cPeOLAA3LrnYmL/dUc8mMGlRZrZonPE3Pg4HlUPyWzwTlyUzWuqcvj4ilO34sLmLGHdrZFYL5mppLeudGFk04efu071gJEnEXFgtBUKHkl2iw2Bj2bKOz/Li3MZvylcanDXg4QHcDtmGHeflSSDiWGozESBW1AOFu3B3tdc+MXs7ag5seKc6f0tqkLqFkzyLfmddR1s3f0xpDYZhUhOxs75LXxxI14s1rYbxMI18cykv90TEn2v5CO1lJ1nuK/hg6E6Ac26/o8F/ZeIlKHoz1nLqtXUCj37yWikcmbYlYK+Hd4fEkjt/fb1KFf4bTYIZAkICzdwd4O5pMOGebMw47AHTXzQWQDgy3tzrFio9cQjo/S8NFOeru9nNVK/GyTuG9o/6XMgXOkljmuFYBYLTYdT20FWlSoFxa0O36A9ESmFWorX+oe7BloKiOH2TymrBDCcPF9piTAvvJetMdM13rG6gFssozKTh0v0gcDuF0Kjg41bS7oEurtXxb8V9seHYiPcVjejGQzjlKRHMObiwOUhzIlbTMm4O80N3gIXChZ4G2+eTBdHmOzyNE4YiOYBKnFgDlOx7cWDxe50o5FWKcuIFuAni1Q8Q1Jl2XbKYR5KN9s00s0B0YTbZPsTRLA3Ddyp3OC2W4cP5lbnVmzFtWyt+n2KAh5gfHrOFOiWfLg4udRoeFTU6jWLcGYkTVDFpznTTRTgblvH5nd7ETdVxaDpT7BeHifRUl3Xi04HqJHzkpNrwDzfRwFmmGT82eC3aAGUJYFZLm6S9OveFobcrJQqtvpNFGxjEgkzq0I+CLKyiGaPuJ2xdBUVCkHry8asdE92TVh0soCN2YDiUqv8slvokJp7k9jGXChqM9ywd249GVPjXHOmclL6gx2x0wOv6hu4QQIWSXygAoF9oCt+JnTZDrjdSTGE++CXdjzFbwHwWzTOD5ET+Nx0yENHAN7mNMF5XiYZcJygWcg2d3oIn3IdbM7jeeOhYtrzeNpyUN13T2x9AqIrg+WVjrmTiS6ILQt62sIAgxgLgsknKfbDDJp5LwThexzTe1L4SA3ixe+kWWgzHRQNiLlDPXwt95sXptkSrN0WqbKvCu6m7em0kaE62PCyYi16CE+LOX8DDkdPZmOwiS8YK2UIzFCGV6rhn5sb1ZnXTdwr53AEMcl+hS22Z0DgzaYePzX0EhJtTTWx5tetOoy7K2x2+FP1qE4OQ6DJ5H4WftmxPFjq4qlakhV2rarYwNDgauOumN7F6PDJLN4hmHPpRe2K5sdzeZkNxKH4ZnIrr5g9wvpVqvjLbe2rLoy3TcVSO4wlrA9AnFXL7wGJqJFFZby/LaDDyfiinMwte29TNY7RY1PqQKkUTB1VqToxmrD0gFO9w1v2jPIkR6Pzdkny6Brr1RXkmucD8cBbr4BTWR9c5QL6Ez2p096IS6Mub0RiNFx1Wvc2dvdIPqaUWnpBEx4+S32LSX9bnPlB+Vek1IKZ0benugfilbjovJ4s7hhcZ0f9eXPPyOZKQVd2KuVEH/CRJ3NqErOfVRmv36K4E90Du9ujYgtXAiIStm3FADBiDCT44Bi3DXKKt3pnmAk+SbmzYxAFtpzrfKpxcGfOHm8OgRZezcYHZdySiZx83VDPvuPKuhSQWgx2O7NUdEtE/FmTZ8KjVNq0euEXiLqoCFPjJ5pYEJ6hY1rvC98YvHsLbEX9NCJeJ97jd6p9trBs0h4YChYDDfIUa72nQm9EtL8MjKtsEnyxe3glOFodfJhbuOnujids1WOXyPDfykof6rrLvjgnHW9aNf0i8yap5C4vJtQ3o9J8OeKUg3L8L6s91w/jUnOGoa6hB/B016ejH6Lf2cgyyUr8ZWfD3WnfQVHbS1KZcv4WfcEP9Z1Y/2ByK5bwWzM2yoRiayW1ZVRyhjLyJdLK/aMVyfCPtBHhdIZVrRwi2UiCmBHVHCOg5fcB20snVhErQlDk/Y57PE0Uf/Hb/ICKJSb/RiGAu6xFGLclFncVtp0ABww78Q6vAWxy/ZqY1Ph6So1TRC7TpkVtCZxZy9EpuZ4FC2SSR2TZ/pVa1ZlCc59e7GS57V/VmoRWml7yGXJpJ+NQNvyDevJTJHTPx712WLwtTjoWrtF7SqyLmY91KoCLXRehOFjRqXub0vZ2cAS2wU8zCkbSPTVj2EWjtsmEjXP1YQp1i3OjqZmqYQN8dJ4+WQJS0dbJjTTEDfiP2oQ6H5BAdaTqelw6pIN6OVoq3kzGx7aCNCETceedIUMeIy+MkUH0RbHguL7h2UO8uSWZZQl0flWX6lyKI05XDdZf7/oqU7+R1T9kisAi5it4jJcmTLbzGVHe4L0So6izEFFhNrG8Lzqrx7A4t02XtAfyJ679FrjOGPwvE7IALNGHpqIS+H66f7CfaRL76I9WxWmahcDOa/jM0B4UiyyW2pJoxB0pdBaFSNexV4LlAcFkq1VFedy7tYrNyE64jnDscWty31101Hfieqj71X79i7La8J8t9FawqVqPytYPFqN9z5LExOA+Fnb4saJ73oteR4gLCXCcFK8+WUTa7avDKQScwoAXjqL3eJ9hi26epTb9QgxxvG8/OsRLqEhdQROI7BOYkHAunPSZy1vaKJxXTtxotA+Rvwmy7WR+x3CU/vInp17dyi3ZZ/4N1BLAwQUAAIACACKunNH0iigUkoAAABrAAAAGwAAAHVuaXZlcnNhbC91bml2ZXJzYWwucG5nLnhtbLOxr8jNUShLLSrOzM+zVTLUM1Cyt+PlsikoSi3LTC1XqACKGekZQICSQiUqtzwzpSQDKGRgbo4QzEjNTM8osVWyMLCAC+oDzQQAUEsBAgAAFAACAAgAiZCER+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+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+B4AABcAAAAAAAAAAAAAAAAA9BYAAHVuaXZlcnNhbC91bml2ZXJzYWwucG5nUEsBAgAAFAACAAgAirpzR9IooFJKAAAAawAAABsAAAAAAAAAAQAAAAAAOiEAAHVuaXZlcnNhbC91bml2ZXJzYWwucG5nLnhtbFBLBQYAAAAACwALAEkDAAC9IQAAAAA="/>
  <p:tag name="ISPRING_ULTRA_SCORM_COURSE_ID" val="19D12169-10B6-4984-8CE8-8968B0B22BA0"/>
  <p:tag name="ISPRING_SCORM_RATE_SLIDES" val="1"/>
  <p:tag name="ISPRING_SCORM_RATE_QUIZZES" val="0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4400}"/>
</p:tagLst>
</file>

<file path=ppt/tags/tag3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ags/tag4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ags/tag5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ags/tag6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ags/tag7.xml><?xml version="1.0" encoding="utf-8"?>
<p:tagLst xmlns:p="http://schemas.openxmlformats.org/presentationml/2006/main">
  <p:tag name="KSO_WM_UNIT_PLACING_PICTURE_USER_VIEWPORT" val="{&quot;height&quot;:6010,&quot;width&quot;:8012}"/>
</p:tagLst>
</file>

<file path=ppt/tags/tag8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ags/tag9.xml><?xml version="1.0" encoding="utf-8"?>
<p:tagLst xmlns:p="http://schemas.openxmlformats.org/presentationml/2006/main">
  <p:tag name="KSO_WM_UNIT_PLACING_PICTURE_USER_VIEWPORT" val="{&quot;height&quot;:3086.9669291338582,&quot;width&quot;:2523.2929133858265}"/>
</p:tagLst>
</file>

<file path=ppt/theme/theme1.xml><?xml version="1.0" encoding="utf-8"?>
<a:theme xmlns:a="http://schemas.openxmlformats.org/drawingml/2006/main" name="Office 主题​​">
  <a:themeElements>
    <a:clrScheme name="自定义 276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C00002"/>
      </a:accent1>
      <a:accent2>
        <a:srgbClr val="C00002"/>
      </a:accent2>
      <a:accent3>
        <a:srgbClr val="C00002"/>
      </a:accent3>
      <a:accent4>
        <a:srgbClr val="C00002"/>
      </a:accent4>
      <a:accent5>
        <a:srgbClr val="808080"/>
      </a:accent5>
      <a:accent6>
        <a:srgbClr val="80808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1155</Words>
  <Application>WPS 演示</Application>
  <PresentationFormat>全屏显示(16:9)</PresentationFormat>
  <Paragraphs>144</Paragraphs>
  <Slides>22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微软雅黑</vt:lpstr>
      <vt:lpstr>方正正准黑简体</vt:lpstr>
      <vt:lpstr>黑体</vt:lpstr>
      <vt:lpstr>Impact</vt:lpstr>
      <vt:lpstr>仿宋_GB2312</vt:lpstr>
      <vt:lpstr>仿宋</vt:lpstr>
      <vt:lpstr>Arial Unicode MS</vt:lpstr>
      <vt:lpstr>迷你简小标宋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涉世百年</dc:creator>
  <cp:lastModifiedBy>Administrator</cp:lastModifiedBy>
  <cp:revision>364</cp:revision>
  <dcterms:created xsi:type="dcterms:W3CDTF">2015-04-24T01:01:00Z</dcterms:created>
  <dcterms:modified xsi:type="dcterms:W3CDTF">2020-11-21T10:09:32Z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